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79" r:id="rId5"/>
    <p:sldId id="281" r:id="rId6"/>
    <p:sldId id="260" r:id="rId7"/>
    <p:sldId id="282" r:id="rId8"/>
    <p:sldId id="283" r:id="rId9"/>
    <p:sldId id="264" r:id="rId10"/>
    <p:sldId id="262" r:id="rId11"/>
    <p:sldId id="263" r:id="rId12"/>
    <p:sldId id="266" r:id="rId13"/>
    <p:sldId id="267" r:id="rId14"/>
    <p:sldId id="269" r:id="rId15"/>
    <p:sldId id="270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FF"/>
    <a:srgbClr val="66FF99"/>
    <a:srgbClr val="FF0066"/>
    <a:srgbClr val="CCCC00"/>
    <a:srgbClr val="9900CC"/>
    <a:srgbClr val="351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2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4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0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7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8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8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7578A-3601-42D0-9E08-667F6A2D123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4EC4-5EFD-42C3-8701-971D1AC5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5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594" y="2630753"/>
            <a:ext cx="6268452" cy="42230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>
            <a:off x="3528717" y="120527"/>
            <a:ext cx="6160169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৭৮৬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rot="2511982">
            <a:off x="5933245" y="2849505"/>
            <a:ext cx="6268452" cy="127534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18918960">
            <a:off x="496762" y="2940220"/>
            <a:ext cx="6268452" cy="127534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96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94560" y="703385"/>
            <a:ext cx="5247249" cy="49518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 rot="20297740">
            <a:off x="2328202" y="1477108"/>
            <a:ext cx="3488788" cy="7034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 rot="3446218">
            <a:off x="1523999" y="3840318"/>
            <a:ext cx="4154630" cy="9919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rot="8415306">
            <a:off x="4336153" y="4487903"/>
            <a:ext cx="3562965" cy="45719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 rot="3222744">
            <a:off x="5009992" y="2065888"/>
            <a:ext cx="3128151" cy="1437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12762" y="703385"/>
            <a:ext cx="4030709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3333F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 rot="3222744">
            <a:off x="5009991" y="2065889"/>
            <a:ext cx="3128151" cy="14376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03297" y="2646272"/>
            <a:ext cx="324963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9900CC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অন্তর্লিখিত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43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335238" y="4149971"/>
            <a:ext cx="5148776" cy="984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2335238" y="1631854"/>
            <a:ext cx="5148776" cy="984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 rot="16200000" flipV="1">
            <a:off x="6231990" y="2883877"/>
            <a:ext cx="2616589" cy="1125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rot="16200000" flipV="1">
            <a:off x="1083214" y="2883876"/>
            <a:ext cx="2616589" cy="1125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 rot="19993724" flipV="1">
            <a:off x="2050096" y="2879320"/>
            <a:ext cx="5831602" cy="121652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7786" y="1314826"/>
            <a:ext cx="1111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7786" y="3840704"/>
            <a:ext cx="1659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0285" y="3840704"/>
            <a:ext cx="1153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4014" y="1345605"/>
            <a:ext cx="1181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980" y="5452369"/>
            <a:ext cx="7455877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BD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9741768" y="1314826"/>
            <a:ext cx="2061029" cy="1933284"/>
          </a:xfrm>
          <a:prstGeom prst="wedgeEllipseCallout">
            <a:avLst>
              <a:gd name="adj1" fmla="val -268304"/>
              <a:gd name="adj2" fmla="val 263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3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562" y="416672"/>
            <a:ext cx="2883876" cy="10156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কর্মপত্র -১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6517" y="416672"/>
            <a:ext cx="4726744" cy="110799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/>
          </a:p>
        </p:txBody>
      </p:sp>
      <p:sp>
        <p:nvSpPr>
          <p:cNvPr id="4" name="Oval Callout 3"/>
          <p:cNvSpPr/>
          <p:nvPr/>
        </p:nvSpPr>
        <p:spPr>
          <a:xfrm>
            <a:off x="8904849" y="0"/>
            <a:ext cx="3010486" cy="1941341"/>
          </a:xfrm>
          <a:prstGeom prst="wedgeEllipseCallout">
            <a:avLst>
              <a:gd name="adj1" fmla="val -101792"/>
              <a:gd name="adj2" fmla="val 10024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৩ মিনিট।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2708" y="2700998"/>
            <a:ext cx="9340947" cy="21664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ত্রিভুজ ও চতুর্ভূজ কাকে বলে ?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২। চতুর্ভূজের  চার কোণের সমষ্টি কত?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2942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432" y="4698889"/>
            <a:ext cx="6114977" cy="14465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&lt;</a:t>
            </a:r>
            <a:r>
              <a:rPr lang="bn-BD" sz="4400" dirty="0" smtClean="0"/>
              <a:t>A .&lt;B.&lt;C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594195" y="245942"/>
            <a:ext cx="519097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/>
              <a:t>&lt;</a:t>
            </a:r>
            <a:r>
              <a:rPr lang="bn-BD" sz="4000" dirty="0" smtClean="0"/>
              <a:t>A</a:t>
            </a:r>
            <a:r>
              <a:rPr lang="en-US" sz="4000" dirty="0" smtClean="0"/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4680" y="1085994"/>
            <a:ext cx="515235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&lt;B</a:t>
            </a:r>
            <a:r>
              <a:rPr lang="en-US" sz="4800" dirty="0" smtClean="0"/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594195" y="2139335"/>
            <a:ext cx="5190975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sz="4800" dirty="0" smtClean="0"/>
              <a:t>&lt;C</a:t>
            </a:r>
            <a:r>
              <a:rPr lang="en-US" sz="4800" dirty="0" smtClean="0"/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01856" y="232573"/>
            <a:ext cx="5788757" cy="3727982"/>
            <a:chOff x="801856" y="232573"/>
            <a:chExt cx="5788757" cy="3727982"/>
          </a:xfrm>
        </p:grpSpPr>
        <p:sp>
          <p:nvSpPr>
            <p:cNvPr id="5" name="TextBox 4"/>
            <p:cNvSpPr txBox="1"/>
            <p:nvPr/>
          </p:nvSpPr>
          <p:spPr>
            <a:xfrm>
              <a:off x="3293578" y="232573"/>
              <a:ext cx="7315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1856" y="3082963"/>
              <a:ext cx="7315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n-BD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49603" y="3129558"/>
              <a:ext cx="10410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603717" y="858130"/>
              <a:ext cx="3826413" cy="2560319"/>
              <a:chOff x="1603717" y="858130"/>
              <a:chExt cx="3826413" cy="256031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1645921" y="872197"/>
                <a:ext cx="1941341" cy="2532185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573195" y="858130"/>
                <a:ext cx="1828799" cy="2475913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603717" y="3319975"/>
                <a:ext cx="3826413" cy="98474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3" name="Straight Arrow Connector 32"/>
          <p:cNvCxnSpPr/>
          <p:nvPr/>
        </p:nvCxnSpPr>
        <p:spPr>
          <a:xfrm flipV="1">
            <a:off x="1659987" y="2194560"/>
            <a:ext cx="2757268" cy="1209822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84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98349" y="667495"/>
            <a:ext cx="5247249" cy="49518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Flowchart: Process 2"/>
          <p:cNvSpPr/>
          <p:nvPr/>
        </p:nvSpPr>
        <p:spPr>
          <a:xfrm rot="18156594">
            <a:off x="1647157" y="2494956"/>
            <a:ext cx="4397934" cy="4571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 rot="2171709" flipV="1">
            <a:off x="2502213" y="4958021"/>
            <a:ext cx="2142449" cy="4856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rot="8753748">
            <a:off x="4008255" y="4446624"/>
            <a:ext cx="3884667" cy="7136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 rot="2844389" flipV="1">
            <a:off x="4438491" y="1992306"/>
            <a:ext cx="3739961" cy="4571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 rot="20934381" flipV="1">
            <a:off x="2647450" y="3856027"/>
            <a:ext cx="4937797" cy="4571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16635655">
            <a:off x="2191027" y="3120547"/>
            <a:ext cx="5045419" cy="4571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72689" y="-99141"/>
            <a:ext cx="1607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8646" y="3879621"/>
            <a:ext cx="141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5310" y="5458328"/>
            <a:ext cx="825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2081" y="3143408"/>
            <a:ext cx="1106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486237" y="1219902"/>
            <a:ext cx="224831" cy="243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 rot="10800000">
            <a:off x="1462323" y="4778049"/>
            <a:ext cx="5045419" cy="95891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 rot="16200000">
            <a:off x="-498306" y="2857597"/>
            <a:ext cx="3921256" cy="111433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rot="10800000">
            <a:off x="1406605" y="952685"/>
            <a:ext cx="5045419" cy="95891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 rot="16200000">
            <a:off x="4471283" y="2857597"/>
            <a:ext cx="3921256" cy="111433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10800000">
            <a:off x="1442209" y="304729"/>
            <a:ext cx="5045419" cy="95891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 rot="16200000">
            <a:off x="-1530065" y="2875288"/>
            <a:ext cx="3903881" cy="12331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8266" y="-220730"/>
            <a:ext cx="862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qual 10"/>
          <p:cNvSpPr/>
          <p:nvPr/>
        </p:nvSpPr>
        <p:spPr>
          <a:xfrm>
            <a:off x="6582015" y="155933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3317" y="-31234"/>
            <a:ext cx="928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17589" y="5010506"/>
            <a:ext cx="775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88976" y="-113485"/>
            <a:ext cx="90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 rot="16200000" flipV="1">
            <a:off x="6739230" y="1536066"/>
            <a:ext cx="2142449" cy="7519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 flipV="1">
            <a:off x="7805927" y="502438"/>
            <a:ext cx="3842506" cy="881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 flipV="1">
            <a:off x="7768330" y="2545446"/>
            <a:ext cx="3842506" cy="881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 rot="16200000" flipV="1">
            <a:off x="10556146" y="1530396"/>
            <a:ext cx="2142449" cy="7519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 flipV="1">
            <a:off x="7754113" y="159316"/>
            <a:ext cx="3842506" cy="881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 rot="16200000" flipV="1">
            <a:off x="10931485" y="1536067"/>
            <a:ext cx="2142449" cy="7519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315206" y="2119789"/>
            <a:ext cx="928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45783" y="292098"/>
            <a:ext cx="775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01218" y="-217382"/>
            <a:ext cx="1014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39" y="256314"/>
            <a:ext cx="90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Plus 27"/>
          <p:cNvSpPr/>
          <p:nvPr/>
        </p:nvSpPr>
        <p:spPr>
          <a:xfrm>
            <a:off x="9407236" y="2574133"/>
            <a:ext cx="639305" cy="462730"/>
          </a:xfrm>
          <a:prstGeom prst="mathPlus">
            <a:avLst>
              <a:gd name="adj1" fmla="val 27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7728606" y="6659024"/>
            <a:ext cx="4332456" cy="105505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 rot="5400000" flipV="1">
            <a:off x="5817860" y="4828276"/>
            <a:ext cx="3781177" cy="91329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ocess 30"/>
          <p:cNvSpPr/>
          <p:nvPr/>
        </p:nvSpPr>
        <p:spPr>
          <a:xfrm>
            <a:off x="7632657" y="2998384"/>
            <a:ext cx="4332456" cy="105505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 rot="5400000" flipV="1">
            <a:off x="10099983" y="4843221"/>
            <a:ext cx="3781177" cy="91329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36618" y="2827675"/>
            <a:ext cx="2637709" cy="10156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AC.BD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9324" y="1123095"/>
            <a:ext cx="217978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BC.AD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798561" y="4211091"/>
            <a:ext cx="2798058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AB.CD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102" y="5397531"/>
            <a:ext cx="697439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AC.BD  =  BC.AD    +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AB.CD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4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1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 rot="18156594">
            <a:off x="1673529" y="2545528"/>
            <a:ext cx="4332456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 rot="2171709" flipV="1">
            <a:off x="2477898" y="4979685"/>
            <a:ext cx="2142449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rot="8656586" flipV="1">
            <a:off x="4087560" y="4521429"/>
            <a:ext cx="3820145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98349" y="667495"/>
            <a:ext cx="5247249" cy="49518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844389" flipV="1">
            <a:off x="4392984" y="2036045"/>
            <a:ext cx="3771033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 rot="16604262">
            <a:off x="2185041" y="3152605"/>
            <a:ext cx="5045419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 rot="20934381">
            <a:off x="2656247" y="3872981"/>
            <a:ext cx="4937797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91440" y="-40392"/>
            <a:ext cx="8527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1900375" y="4189760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800" dirty="0"/>
          </a:p>
        </p:txBody>
      </p:sp>
      <p:sp>
        <p:nvSpPr>
          <p:cNvPr id="13" name="Rectangle 12"/>
          <p:cNvSpPr/>
          <p:nvPr/>
        </p:nvSpPr>
        <p:spPr>
          <a:xfrm>
            <a:off x="7563093" y="3120054"/>
            <a:ext cx="628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5309" y="5624944"/>
            <a:ext cx="720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 rot="4643531">
            <a:off x="3738445" y="2202041"/>
            <a:ext cx="3212092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92887" y="3696880"/>
            <a:ext cx="1059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dirty="0" smtClean="0">
                <a:latin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09286" y="304800"/>
            <a:ext cx="3982714" cy="53860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BAC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&lt;DAC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BAC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DAP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AP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Moon 1"/>
          <p:cNvSpPr/>
          <p:nvPr/>
        </p:nvSpPr>
        <p:spPr>
          <a:xfrm rot="18148791">
            <a:off x="4476383" y="1361734"/>
            <a:ext cx="407929" cy="691016"/>
          </a:xfrm>
          <a:prstGeom prst="mo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oon 17"/>
          <p:cNvSpPr/>
          <p:nvPr/>
        </p:nvSpPr>
        <p:spPr>
          <a:xfrm rot="14841840">
            <a:off x="5360478" y="1427503"/>
            <a:ext cx="407929" cy="691016"/>
          </a:xfrm>
          <a:prstGeom prst="moo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8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2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7928" y="263237"/>
            <a:ext cx="1939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0724" y="1474062"/>
            <a:ext cx="7619999" cy="4433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/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  =  &lt;PAD  [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]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&lt;PAC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/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&lt;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&lt;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&lt;PAD  +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&lt;PAC</a:t>
            </a: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BAP   =   &lt; CAD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645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 rot="18156594">
            <a:off x="-252798" y="2467914"/>
            <a:ext cx="4332456" cy="105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 rot="20934381">
            <a:off x="712392" y="3818293"/>
            <a:ext cx="4937797" cy="1017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3400" y="191036"/>
            <a:ext cx="8527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59345" y="4130308"/>
            <a:ext cx="748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en-US" sz="4800" dirty="0"/>
          </a:p>
        </p:txBody>
      </p:sp>
      <p:sp>
        <p:nvSpPr>
          <p:cNvPr id="9" name="Flowchart: Process 8"/>
          <p:cNvSpPr/>
          <p:nvPr/>
        </p:nvSpPr>
        <p:spPr>
          <a:xfrm rot="16604262">
            <a:off x="4394185" y="2756390"/>
            <a:ext cx="5045419" cy="958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8753748" flipV="1">
            <a:off x="6329355" y="4213407"/>
            <a:ext cx="3781177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 rot="2844389" flipV="1">
            <a:off x="6608092" y="1756506"/>
            <a:ext cx="3842506" cy="88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8840" y="-40391"/>
            <a:ext cx="8527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10017103" y="2730714"/>
            <a:ext cx="7825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2855" y="5187397"/>
            <a:ext cx="7040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8025" y="3528380"/>
            <a:ext cx="590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79576" y="4253419"/>
            <a:ext cx="660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4643531">
            <a:off x="1776380" y="2193170"/>
            <a:ext cx="3307974" cy="1529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33839" y="3837921"/>
            <a:ext cx="1059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dirty="0" smtClean="0">
                <a:latin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4400" dirty="0"/>
          </a:p>
        </p:txBody>
      </p:sp>
      <p:sp>
        <p:nvSpPr>
          <p:cNvPr id="19" name="Right Arrow 18"/>
          <p:cNvSpPr/>
          <p:nvPr/>
        </p:nvSpPr>
        <p:spPr>
          <a:xfrm rot="16376434">
            <a:off x="2808955" y="1246432"/>
            <a:ext cx="306281" cy="1635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376434">
            <a:off x="7184863" y="847854"/>
            <a:ext cx="306281" cy="1635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189138" y="3378499"/>
            <a:ext cx="406999" cy="317408"/>
          </a:xfrm>
          <a:prstGeom prst="star5">
            <a:avLst>
              <a:gd name="adj" fmla="val 17519"/>
              <a:gd name="hf" fmla="val 105146"/>
              <a:gd name="vf" fmla="val 11055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9136907" y="2927337"/>
            <a:ext cx="406999" cy="317408"/>
          </a:xfrm>
          <a:prstGeom prst="star5">
            <a:avLst>
              <a:gd name="adj" fmla="val 17519"/>
              <a:gd name="hf" fmla="val 105146"/>
              <a:gd name="vf" fmla="val 11055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9345" y="5874192"/>
            <a:ext cx="6666583" cy="835181"/>
          </a:xfrm>
          <a:prstGeom prst="roundRect">
            <a:avLst>
              <a:gd name="adj" fmla="val 4090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66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 ত্রিভুজদ্বয় সদৃশকোণী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201381" y="4932321"/>
                <a:ext cx="4845613" cy="18894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00FF00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bn-BD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bn-BD" sz="4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f>
                          <m:fPr>
                            <m:ctrlPr>
                              <a:rPr lang="en-US" sz="4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bn-BD" sz="4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𝐵𝑃</m:t>
                            </m:r>
                          </m:num>
                          <m:den>
                            <m:r>
                              <a:rPr lang="bn-BD" sz="4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𝐶𝐷</m:t>
                            </m:r>
                            <m:r>
                              <a:rPr lang="bn-BD" sz="4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</m:t>
                            </m:r>
                          </m:den>
                        </m:f>
                      </m:e>
                    </m:box>
                  </m:oMath>
                </a14:m>
                <a:r>
                  <a:rPr lang="bn-BD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bn-BD" sz="4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bn-BD" sz="4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bn-BD" sz="4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𝐴𝐵</m:t>
                            </m:r>
                          </m:num>
                          <m:den>
                            <m:r>
                              <a:rPr lang="bn-BD" sz="4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𝐴𝐶</m:t>
                            </m:r>
                          </m:den>
                        </m:f>
                      </m:e>
                    </m:box>
                  </m:oMath>
                </a14:m>
                <a:endParaRPr lang="bn-BD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bn-BD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AC.BP   </a:t>
                </a:r>
                <a:r>
                  <a:rPr lang="bn-BD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:r>
                  <a:rPr lang="bn-BD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AB.CD ..........(1)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381" y="4932321"/>
                <a:ext cx="4845613" cy="18894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FF00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04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 rot="18156594">
            <a:off x="-475209" y="2031129"/>
            <a:ext cx="4332456" cy="10550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 rot="2171709" flipV="1">
            <a:off x="294632" y="4552001"/>
            <a:ext cx="2142449" cy="751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 rot="16604262">
            <a:off x="36574" y="2693677"/>
            <a:ext cx="5045419" cy="958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6174" y="0"/>
            <a:ext cx="8527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0" y="3937053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1691019" y="5021580"/>
            <a:ext cx="7208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 rot="4643531">
            <a:off x="3733391" y="2187973"/>
            <a:ext cx="3307974" cy="1529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 rot="2844389" flipV="1">
            <a:off x="4374747" y="2047314"/>
            <a:ext cx="3842506" cy="881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0934381">
            <a:off x="2661639" y="3900167"/>
            <a:ext cx="4937797" cy="1017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5449" y="48018"/>
            <a:ext cx="8527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26064" y="3886448"/>
            <a:ext cx="1059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dirty="0" smtClean="0">
                <a:latin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bn-BD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7563093" y="3120054"/>
            <a:ext cx="628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6376434">
            <a:off x="2365810" y="1126697"/>
            <a:ext cx="306281" cy="1635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376434">
            <a:off x="5234237" y="1407763"/>
            <a:ext cx="306281" cy="1635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1877403" y="4604682"/>
            <a:ext cx="406999" cy="301543"/>
          </a:xfrm>
          <a:prstGeom prst="star5">
            <a:avLst>
              <a:gd name="adj" fmla="val 17519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6901754" y="3138305"/>
            <a:ext cx="406999" cy="301543"/>
          </a:xfrm>
          <a:prstGeom prst="star5">
            <a:avLst>
              <a:gd name="adj" fmla="val 17519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3118" y="3482348"/>
            <a:ext cx="590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r>
              <a:rPr lang="bn-BD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06461" y="3133682"/>
            <a:ext cx="590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×</a:t>
            </a:r>
            <a:r>
              <a:rPr lang="bn-BD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317057" y="48018"/>
            <a:ext cx="3392507" cy="1129618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22" name="Oval Callout 21"/>
          <p:cNvSpPr/>
          <p:nvPr/>
        </p:nvSpPr>
        <p:spPr>
          <a:xfrm>
            <a:off x="9268691" y="1051356"/>
            <a:ext cx="2604654" cy="1941225"/>
          </a:xfrm>
          <a:prstGeom prst="wedgeEllipseCallout">
            <a:avLst>
              <a:gd name="adj1" fmla="val -134139"/>
              <a:gd name="adj2" fmla="val 65312"/>
            </a:avLst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000" dirty="0" smtClean="0"/>
              <a:t>AB</a:t>
            </a:r>
            <a:r>
              <a:rPr lang="bn-BD" dirty="0" smtClean="0"/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চাপের উপর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5810227"/>
            <a:ext cx="6109855" cy="10356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চিত্রের ত্রিভুজদ্বয়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সদৃশকোণী 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01754" y="4408177"/>
                <a:ext cx="5151701" cy="200907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isometricOffAxis1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bn-BD" sz="3600" dirty="0" smtClean="0"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den>
                    </m:f>
                    <m:r>
                      <a:rPr lang="bn-BD" sz="3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bn-BD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𝑃𝐷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bn-BD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i,e; </a:t>
                </a:r>
                <a:r>
                  <a:rPr lang="bn-BD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AC.PD  =   BC.AD ......... (2)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754" y="4408177"/>
                <a:ext cx="5151701" cy="20090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47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492" y="684259"/>
            <a:ext cx="3621585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bn-BD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492" y="2315000"/>
            <a:ext cx="5892837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কাগাশুরা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০১৭২৪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১৭১৩৩৯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absbarisal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1978@gmail.com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813" y="117988"/>
            <a:ext cx="2138516" cy="21380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7" name="Straight Arrow Connector 6"/>
          <p:cNvCxnSpPr/>
          <p:nvPr/>
        </p:nvCxnSpPr>
        <p:spPr>
          <a:xfrm flipH="1">
            <a:off x="6636775" y="870155"/>
            <a:ext cx="14748" cy="471948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16993" y="1784555"/>
            <a:ext cx="0" cy="2934929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71304" y="1784555"/>
            <a:ext cx="0" cy="2934929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82464" y="2207278"/>
            <a:ext cx="473423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জ্যামিতি ।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উপপাদ্য :  ৩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Ά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6142" y="870155"/>
            <a:ext cx="3937819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3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8" y="304801"/>
            <a:ext cx="780010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  (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238" y="4128655"/>
            <a:ext cx="10280072" cy="189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AC.BP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AC.PD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 </a:t>
            </a: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AB.CD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 </a:t>
            </a: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BC.AD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Or,  AC ( BP +PD )  =  </a:t>
            </a: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AB.CD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BC.AD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 AC.BD   =     </a:t>
            </a: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AB.CD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BC.AD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378901" y="1357496"/>
            <a:ext cx="4937797" cy="10176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44430" y="1411563"/>
            <a:ext cx="748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421961" y="1422511"/>
            <a:ext cx="1059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dirty="0" smtClean="0">
                <a:latin typeface="Times New Roman" panose="02020603050405020304" pitchFamily="18" charset="0"/>
              </a:rPr>
              <a:t>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1222471" y="1377601"/>
            <a:ext cx="628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331568" y="2237200"/>
            <a:ext cx="3373577" cy="1606025"/>
          </a:xfrm>
          <a:prstGeom prst="wedgeEllipseCallout">
            <a:avLst>
              <a:gd name="adj1" fmla="val -86523"/>
              <a:gd name="adj2" fmla="val 14652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 +PD = BD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flipV="1">
            <a:off x="6365699" y="1847322"/>
            <a:ext cx="2339446" cy="1108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 flipV="1">
            <a:off x="8977252" y="1840933"/>
            <a:ext cx="2339446" cy="1108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 flipV="1">
            <a:off x="6378901" y="1027050"/>
            <a:ext cx="2339446" cy="1108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flipV="1">
            <a:off x="8726422" y="1021875"/>
            <a:ext cx="2598351" cy="1160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/>
          <p:cNvSpPr/>
          <p:nvPr/>
        </p:nvSpPr>
        <p:spPr>
          <a:xfrm>
            <a:off x="9642764" y="5010135"/>
            <a:ext cx="2881745" cy="1847865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280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5" y="602078"/>
            <a:ext cx="325581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কর্মপত্রঃ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7037" y="486639"/>
            <a:ext cx="3837709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618" y="3338625"/>
            <a:ext cx="10418618" cy="27158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সদৃশ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৩।আয়তক্ষেত্রের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8063346" y="69318"/>
            <a:ext cx="2673928" cy="1942639"/>
          </a:xfrm>
          <a:prstGeom prst="wedgeEllipseCallout">
            <a:avLst>
              <a:gd name="adj1" fmla="val -66761"/>
              <a:gd name="adj2" fmla="val 133425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সময়ঃ ৫ 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0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6" y="542835"/>
            <a:ext cx="3449781" cy="1107996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 পত্র -৩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1714" y="542835"/>
            <a:ext cx="4737597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9019311" y="0"/>
            <a:ext cx="2909455" cy="2286001"/>
          </a:xfrm>
          <a:prstGeom prst="wedgeEllipseCallout">
            <a:avLst>
              <a:gd name="adj1" fmla="val -63457"/>
              <a:gd name="adj2" fmla="val 8891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সময়ঃ১০ 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2881745"/>
            <a:ext cx="12191999" cy="397625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rgbClr val="FF006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## ১৫ নং স্লাইডের চিত্রটি অঙ্কন করে ,স্কেলের     সাহায্য পরিমাপ করে </a:t>
            </a:r>
            <a:r>
              <a:rPr lang="bn-BD" sz="6000" smtClean="0">
                <a:latin typeface="NikoshBAN" panose="02000000000000000000" pitchFamily="2" charset="0"/>
                <a:cs typeface="NikoshBAN" panose="02000000000000000000" pitchFamily="2" charset="0"/>
              </a:rPr>
              <a:t>, গাণিতিক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ভাবে 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টলেমির উপপাদ্যটি  প্রমাণ  কর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0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19945" y="387927"/>
            <a:ext cx="4738254" cy="914400"/>
          </a:xfrm>
          <a:prstGeom prst="roundRect">
            <a:avLst>
              <a:gd name="adj" fmla="val 4697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1662544" y="2119746"/>
            <a:ext cx="8853055" cy="41425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বৃত্তে অন্তর্লিখিত চতুর্ভুজের বিপরীত কো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সমষ্টি কত? 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একই চাপের উপর দন্ডায় মান কেন্দ্রস্থ ও বৃত্তস্থ কো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মধ্যে সম্পর্ক লেখ ।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1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76399" y="318654"/>
            <a:ext cx="8201892" cy="2105891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জীবন ফুলের মত সুন্দর হোক 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আল্লাহ হাফেজ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55" y="2673927"/>
            <a:ext cx="7079673" cy="3740727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28336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2509" y="5292436"/>
            <a:ext cx="1140229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জ্যোর্তিবিদ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টলেমি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2526" y="1032696"/>
            <a:ext cx="11332166" cy="4059384"/>
            <a:chOff x="595745" y="540326"/>
            <a:chExt cx="11332166" cy="405938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0218" y="540327"/>
              <a:ext cx="3879273" cy="4059383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8021" y="540327"/>
              <a:ext cx="3629890" cy="4059383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745" y="540326"/>
              <a:ext cx="3422073" cy="4059383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sp>
        <p:nvSpPr>
          <p:cNvPr id="4" name="TextBox 3"/>
          <p:cNvSpPr txBox="1"/>
          <p:nvPr/>
        </p:nvSpPr>
        <p:spPr>
          <a:xfrm>
            <a:off x="3080824" y="211016"/>
            <a:ext cx="422030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নিচের চিত্র তিনটি দেখ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1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48059" y="1338999"/>
            <a:ext cx="2161309" cy="21197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904734" flipV="1">
            <a:off x="1877505" y="1676261"/>
            <a:ext cx="15247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2798600" y="2380903"/>
            <a:ext cx="106370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1510145" y="2935939"/>
            <a:ext cx="185155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8956698">
            <a:off x="1345333" y="2385661"/>
            <a:ext cx="217771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548432" y="-345387"/>
            <a:ext cx="3649990" cy="3617332"/>
            <a:chOff x="1548432" y="-345387"/>
            <a:chExt cx="3649990" cy="3617332"/>
          </a:xfrm>
        </p:grpSpPr>
        <p:sp>
          <p:nvSpPr>
            <p:cNvPr id="8" name="Rectangle 7"/>
            <p:cNvSpPr/>
            <p:nvPr/>
          </p:nvSpPr>
          <p:spPr>
            <a:xfrm rot="2691443" flipV="1">
              <a:off x="1548432" y="2196149"/>
              <a:ext cx="210674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2569448" flipV="1">
              <a:off x="3091677" y="658354"/>
              <a:ext cx="210674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8058927">
              <a:off x="3056193" y="2160228"/>
              <a:ext cx="217771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8058927">
              <a:off x="1585990" y="720611"/>
              <a:ext cx="217771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186541" y="2419566"/>
            <a:ext cx="49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91489" y="18083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93821" y="1988052"/>
            <a:ext cx="49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90075" y="949114"/>
            <a:ext cx="52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81128" y="2896324"/>
            <a:ext cx="45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4406" y="1137157"/>
            <a:ext cx="436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11236" y="1635825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96171" y="2923610"/>
            <a:ext cx="52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00372" y="2896324"/>
            <a:ext cx="56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41044" y="3553086"/>
            <a:ext cx="51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28039" y="3733488"/>
            <a:ext cx="63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p.q</a:t>
            </a:r>
            <a:endParaRPr lang="en-US" b="1" dirty="0"/>
          </a:p>
        </p:txBody>
      </p:sp>
      <p:sp>
        <p:nvSpPr>
          <p:cNvPr id="40" name="Equal 39"/>
          <p:cNvSpPr/>
          <p:nvPr/>
        </p:nvSpPr>
        <p:spPr>
          <a:xfrm>
            <a:off x="6262844" y="4817867"/>
            <a:ext cx="914400" cy="820933"/>
          </a:xfrm>
          <a:prstGeom prst="mathEqua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Plus 51"/>
          <p:cNvSpPr/>
          <p:nvPr/>
        </p:nvSpPr>
        <p:spPr>
          <a:xfrm>
            <a:off x="9476509" y="4987637"/>
            <a:ext cx="817340" cy="6511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 rot="18901008">
            <a:off x="2769271" y="3544411"/>
            <a:ext cx="3669343" cy="3605156"/>
            <a:chOff x="2769271" y="3474073"/>
            <a:chExt cx="3669343" cy="3605156"/>
          </a:xfrm>
        </p:grpSpPr>
        <p:sp>
          <p:nvSpPr>
            <p:cNvPr id="10" name="Rectangle 9"/>
            <p:cNvSpPr/>
            <p:nvPr/>
          </p:nvSpPr>
          <p:spPr>
            <a:xfrm rot="2691443" flipV="1">
              <a:off x="4331869" y="4493012"/>
              <a:ext cx="210674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 rot="2691443" flipV="1">
              <a:off x="2769271" y="6014571"/>
              <a:ext cx="210674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8058927">
              <a:off x="4257537" y="5967512"/>
              <a:ext cx="217771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8058927">
              <a:off x="2773959" y="4540071"/>
              <a:ext cx="217771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229390" y="5021641"/>
              <a:ext cx="526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x.y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253970" y="4634596"/>
            <a:ext cx="1919484" cy="1554431"/>
            <a:chOff x="7253970" y="4634596"/>
            <a:chExt cx="1919484" cy="1554431"/>
          </a:xfrm>
        </p:grpSpPr>
        <p:sp>
          <p:nvSpPr>
            <p:cNvPr id="41" name="Rectangle 40"/>
            <p:cNvSpPr/>
            <p:nvPr/>
          </p:nvSpPr>
          <p:spPr>
            <a:xfrm rot="16200000" flipV="1">
              <a:off x="8388239" y="5374092"/>
              <a:ext cx="1524712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16200000" flipV="1">
              <a:off x="6514474" y="5403811"/>
              <a:ext cx="1524712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flipV="1">
              <a:off x="7313105" y="6140183"/>
              <a:ext cx="1851558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flipV="1">
              <a:off x="7290572" y="4664314"/>
              <a:ext cx="1851558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902255" y="5264864"/>
              <a:ext cx="637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p.q</a:t>
              </a:r>
              <a:endParaRPr lang="en-US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 rot="20476099">
            <a:off x="10525920" y="4372674"/>
            <a:ext cx="1426625" cy="1808549"/>
            <a:chOff x="10525920" y="4372674"/>
            <a:chExt cx="1426625" cy="1808549"/>
          </a:xfrm>
        </p:grpSpPr>
        <p:sp>
          <p:nvSpPr>
            <p:cNvPr id="47" name="Rectangle 46"/>
            <p:cNvSpPr/>
            <p:nvPr/>
          </p:nvSpPr>
          <p:spPr>
            <a:xfrm rot="6307918" flipV="1">
              <a:off x="10967102" y="5401195"/>
              <a:ext cx="151433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1704978">
              <a:off x="10525920" y="5952827"/>
              <a:ext cx="1063704" cy="750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6307918" flipV="1">
              <a:off x="10021480" y="5106983"/>
              <a:ext cx="151433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 rot="11704978">
              <a:off x="10888841" y="4539838"/>
              <a:ext cx="1063704" cy="750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908423" y="5094189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m.n</a:t>
              </a:r>
              <a:endParaRPr lang="en-US" b="1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165596" y="949114"/>
            <a:ext cx="6929422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ক্ষেত্রফল = দৈর্ঘ্য x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453316" y="2922192"/>
            <a:ext cx="1875121" cy="1575847"/>
            <a:chOff x="1453316" y="2922192"/>
            <a:chExt cx="1875121" cy="1575847"/>
          </a:xfrm>
        </p:grpSpPr>
        <p:sp>
          <p:nvSpPr>
            <p:cNvPr id="15" name="Rectangle 14"/>
            <p:cNvSpPr/>
            <p:nvPr/>
          </p:nvSpPr>
          <p:spPr>
            <a:xfrm flipV="1">
              <a:off x="1476879" y="4452320"/>
              <a:ext cx="1851558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16200000" flipV="1">
              <a:off x="2543221" y="3677017"/>
              <a:ext cx="1524712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16200000" flipV="1">
              <a:off x="713820" y="3669329"/>
              <a:ext cx="1524712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rot="10800000" flipV="1">
              <a:off x="1463041" y="2922192"/>
              <a:ext cx="1842867" cy="601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80460" y="886489"/>
            <a:ext cx="1599781" cy="2094064"/>
            <a:chOff x="480460" y="886489"/>
            <a:chExt cx="1599781" cy="2094064"/>
          </a:xfrm>
        </p:grpSpPr>
        <p:sp>
          <p:nvSpPr>
            <p:cNvPr id="7" name="Rectangle 6"/>
            <p:cNvSpPr/>
            <p:nvPr/>
          </p:nvSpPr>
          <p:spPr>
            <a:xfrm rot="6307918" flipV="1">
              <a:off x="936008" y="2200525"/>
              <a:ext cx="151433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11704978">
              <a:off x="480460" y="2746504"/>
              <a:ext cx="1063704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11842954">
              <a:off x="854707" y="1289665"/>
              <a:ext cx="1063704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90532" y="1954592"/>
              <a:ext cx="7897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20296" y="886489"/>
              <a:ext cx="554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b="1" dirty="0" smtClean="0"/>
                <a:t>n</a:t>
              </a:r>
              <a:endParaRPr lang="en-US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4290" y="1565061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</a:t>
              </a:r>
              <a:r>
                <a:rPr lang="en-US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m.n</a:t>
              </a:r>
              <a:endParaRPr lang="en-US" b="1" dirty="0"/>
            </a:p>
          </p:txBody>
        </p:sp>
        <p:sp>
          <p:nvSpPr>
            <p:cNvPr id="59" name="Rectangle 58"/>
            <p:cNvSpPr/>
            <p:nvPr/>
          </p:nvSpPr>
          <p:spPr>
            <a:xfrm rot="6307918" flipV="1">
              <a:off x="-75182" y="1882595"/>
              <a:ext cx="1514337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772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44444E-6 L 0.05248 0.523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2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L 0.47435 0.0067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1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435 0.00672 L 0.47435 0.25672 " pathEditMode="relative" rAng="0" ptsTypes="AA">
                                      <p:cBhvr>
                                        <p:cTn id="22" dur="1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3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80768 0.007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78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768 0.00718 L 0.8112 0.4965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2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0187" y="355419"/>
            <a:ext cx="3441089" cy="3352800"/>
            <a:chOff x="902311" y="342900"/>
            <a:chExt cx="3441089" cy="3352800"/>
          </a:xfrm>
        </p:grpSpPr>
        <p:sp>
          <p:nvSpPr>
            <p:cNvPr id="3" name="Rectangle 2"/>
            <p:cNvSpPr/>
            <p:nvPr/>
          </p:nvSpPr>
          <p:spPr>
            <a:xfrm>
              <a:off x="1299712" y="1025929"/>
              <a:ext cx="2639290" cy="2057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1323110" y="990600"/>
              <a:ext cx="2639290" cy="2057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272916" y="990600"/>
              <a:ext cx="2671312" cy="20968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902311" y="673329"/>
              <a:ext cx="3441089" cy="2779332"/>
              <a:chOff x="902311" y="673329"/>
              <a:chExt cx="3441089" cy="277933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02311" y="3051464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29107" y="673329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44228" y="3083329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72795" y="688460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908359" y="342900"/>
              <a:ext cx="3361425" cy="3352800"/>
              <a:chOff x="5562600" y="304800"/>
              <a:chExt cx="3361425" cy="33528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562600" y="304800"/>
                <a:ext cx="3361425" cy="3352800"/>
                <a:chOff x="5562600" y="304800"/>
                <a:chExt cx="3361425" cy="3352800"/>
              </a:xfrm>
            </p:grpSpPr>
            <p:sp>
              <p:nvSpPr>
                <p:cNvPr id="10" name="Flowchart: Connector 9"/>
                <p:cNvSpPr/>
                <p:nvPr/>
              </p:nvSpPr>
              <p:spPr>
                <a:xfrm>
                  <a:off x="5562600" y="304800"/>
                  <a:ext cx="3361425" cy="3352800"/>
                </a:xfrm>
                <a:prstGeom prst="flowChartConnector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lowchart: Connector 10"/>
                <p:cNvSpPr/>
                <p:nvPr/>
              </p:nvSpPr>
              <p:spPr>
                <a:xfrm>
                  <a:off x="7290261" y="1995055"/>
                  <a:ext cx="45719" cy="45719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368034" y="1860664"/>
                <a:ext cx="370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</p:grpSp>
      <p:sp>
        <p:nvSpPr>
          <p:cNvPr id="16" name="Flowchart: Process 15"/>
          <p:cNvSpPr/>
          <p:nvPr/>
        </p:nvSpPr>
        <p:spPr>
          <a:xfrm>
            <a:off x="6234545" y="1042514"/>
            <a:ext cx="3532909" cy="2678916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63491" y="233429"/>
            <a:ext cx="4516582" cy="42970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2200230">
            <a:off x="5778468" y="2383217"/>
            <a:ext cx="441193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8587793" flipV="1">
            <a:off x="5788710" y="2366967"/>
            <a:ext cx="446280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21672" y="845127"/>
            <a:ext cx="3131127" cy="2327564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nual Input 3"/>
          <p:cNvSpPr/>
          <p:nvPr/>
        </p:nvSpPr>
        <p:spPr>
          <a:xfrm>
            <a:off x="1191490" y="1136073"/>
            <a:ext cx="2161309" cy="2036618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963" y="4309196"/>
            <a:ext cx="6885709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79962" y="5546111"/>
            <a:ext cx="6885709" cy="1183204"/>
          </a:xfrm>
          <a:prstGeom prst="roundRect">
            <a:avLst>
              <a:gd name="adj" fmla="val 50000"/>
            </a:avLst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হলো চতুর্ভুজ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21672" y="845127"/>
            <a:ext cx="3131127" cy="2327564"/>
          </a:xfrm>
          <a:prstGeom prst="triangle">
            <a:avLst>
              <a:gd name="adj" fmla="val 4346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repeatCount="2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0.6182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11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9" presetClass="path" presetSubtype="0" repeatCount="2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0.00278 L 0.44297 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145" y="651164"/>
            <a:ext cx="79248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10145" y="3477491"/>
            <a:ext cx="7924801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টলেমির উপপাদ্য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4" y="152860"/>
            <a:ext cx="11374581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শিক্ষার্থীরা--------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943" y="1731820"/>
            <a:ext cx="11374581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বৃত্ত সম্পর্কিত বিভিন্ন রাশি ব্যাখ্যা করতে পারবে ।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90943" y="2951019"/>
            <a:ext cx="11374581" cy="8866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চতুর্ভুজ এবং বৃত্তে অন্তর্লিখিত চতুর্ভুজ কী তা বলতে ও ব্যাখ্যা করতে পারবে ।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0943" y="4142509"/>
            <a:ext cx="11374581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টলেমির উপপাদ্য কী তা বলতে ও অঙ্কন করতে পারবে 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942" y="5361708"/>
            <a:ext cx="11374581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66FF99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টলেমির উপপাদ্যটি প্রমাণকরতে পারবে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1132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 flipV="1">
            <a:off x="2715065" y="3981155"/>
            <a:ext cx="4628270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 flipV="1">
            <a:off x="2715065" y="1642404"/>
            <a:ext cx="4628270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 rot="16200000">
            <a:off x="6110653" y="2832880"/>
            <a:ext cx="2419644" cy="457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 rot="16200000">
            <a:off x="1528102" y="2875084"/>
            <a:ext cx="2419644" cy="457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 rot="1621992">
            <a:off x="2448497" y="2795268"/>
            <a:ext cx="5115689" cy="113962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3545" y="827291"/>
            <a:ext cx="1842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A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97615" y="3868616"/>
            <a:ext cx="1392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016" y="4827566"/>
            <a:ext cx="82296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8363244" y="112542"/>
            <a:ext cx="2996417" cy="2644725"/>
          </a:xfrm>
          <a:prstGeom prst="wedgeEllipseCallout">
            <a:avLst>
              <a:gd name="adj1" fmla="val -151872"/>
              <a:gd name="adj2" fmla="val 568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5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610</Words>
  <Application>Microsoft Office PowerPoint</Application>
  <PresentationFormat>Widescreen</PresentationFormat>
  <Paragraphs>151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ICT_LAB</cp:lastModifiedBy>
  <cp:revision>105</cp:revision>
  <dcterms:created xsi:type="dcterms:W3CDTF">2017-10-25T04:04:15Z</dcterms:created>
  <dcterms:modified xsi:type="dcterms:W3CDTF">2018-04-09T06:09:55Z</dcterms:modified>
</cp:coreProperties>
</file>